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itchFamily="34" charset="0"/>
      <p:regular r:id="rId11"/>
      <p:bold r:id="rId12"/>
      <p:italic r:id="rId13"/>
      <p:boldItalic r:id="rId14"/>
    </p:embeddedFont>
    <p:embeddedFont>
      <p:font typeface="Geist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-328" y="-7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9370A2-C2E7-4011-B303-2E4E2D62D47E}" type="datetimeFigureOut">
              <a:rPr lang="en-IN" smtClean="0"/>
              <a:t>25-06-2025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45B999-C417-4B3D-AFD7-FCDDCDF94D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7129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www.linkedin.com/in/rachna-verma-a31516262" TargetMode="External"/><Relationship Id="rId4" Type="http://schemas.openxmlformats.org/officeDocument/2006/relationships/hyperlink" Target="mailto:rv1249367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hyperlink" Target="mailto:rv1249367@gmail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103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Personal Portfolio – Rachna Verma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681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Data Science Enthusiast | M.Sc. Data Science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861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📧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</a:t>
            </a:r>
            <a:r>
              <a:rPr lang="en-US" sz="1750" u="sng" dirty="0">
                <a:solidFill>
                  <a:srgbClr val="006747"/>
                </a:solidFill>
                <a:latin typeface="Geist" pitchFamily="34" charset="0"/>
                <a:ea typeface="Geist" pitchFamily="34" charset="-122"/>
                <a:cs typeface="Geist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rv1249367@gmail.com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| </a:t>
            </a:r>
            <a:r>
              <a:rPr lang="en-US" sz="17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📍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Pune, India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10420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LinkedIn: </a:t>
            </a:r>
            <a:r>
              <a:rPr lang="en-US" sz="1750" u="sng" dirty="0">
                <a:solidFill>
                  <a:srgbClr val="006747"/>
                </a:solidFill>
                <a:latin typeface="Geist" pitchFamily="34" charset="0"/>
                <a:ea typeface="Geist" pitchFamily="34" charset="-122"/>
                <a:cs typeface="Geist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linkedin.com/in/rachna-verma-a31516262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573917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410" y="5746790"/>
            <a:ext cx="347663" cy="34766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270040" y="5722263"/>
            <a:ext cx="239399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by Rachna Verma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9133" y="534710"/>
            <a:ext cx="4851440" cy="606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Career Summary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33" y="1529120"/>
            <a:ext cx="485061" cy="48506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06723" y="1644253"/>
            <a:ext cx="3338989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M.Sc. Data Science Student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406723" y="2063710"/>
            <a:ext cx="12544544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CHRIST (Deemed to be University), Pune</a:t>
            </a:r>
            <a:endParaRPr lang="en-US" sz="15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33" y="2859286"/>
            <a:ext cx="485061" cy="48506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06723" y="2974419"/>
            <a:ext cx="2685574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Technical Proficiency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1406723" y="3393877"/>
            <a:ext cx="12544544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Python, SQL, Power BI, Tableau, Statistical Analysis</a:t>
            </a:r>
            <a:endParaRPr lang="en-US" sz="15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133" y="4189452"/>
            <a:ext cx="485061" cy="48506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06723" y="4304586"/>
            <a:ext cx="2425660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Problem Solver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1406723" y="4724043"/>
            <a:ext cx="12544544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Passionate about data-driven solutions</a:t>
            </a:r>
            <a:endParaRPr lang="en-US" sz="15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133" y="5519618"/>
            <a:ext cx="485061" cy="48506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406723" y="5634752"/>
            <a:ext cx="2425660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Seeking Internship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1406723" y="6054209"/>
            <a:ext cx="12544544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6-month part-time Data Analyst (2 PM–6 PM)</a:t>
            </a:r>
            <a:endParaRPr lang="en-US" sz="15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133" y="6849785"/>
            <a:ext cx="485061" cy="48506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406723" y="6964918"/>
            <a:ext cx="2606040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Full-time Availability</a:t>
            </a:r>
            <a:endParaRPr lang="en-US" sz="1900" dirty="0"/>
          </a:p>
        </p:txBody>
      </p:sp>
      <p:sp>
        <p:nvSpPr>
          <p:cNvPr id="17" name="Text 10"/>
          <p:cNvSpPr/>
          <p:nvPr/>
        </p:nvSpPr>
        <p:spPr>
          <a:xfrm>
            <a:off x="1406723" y="7384375"/>
            <a:ext cx="12544544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From January 2026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2338" y="481132"/>
            <a:ext cx="4374356" cy="546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Education</a:t>
            </a:r>
            <a:endParaRPr lang="en-US" sz="3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38" y="1487091"/>
            <a:ext cx="6489502" cy="444007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12338" y="6123980"/>
            <a:ext cx="3600807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Master of Science (Data Science)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12338" y="6572250"/>
            <a:ext cx="6489502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CHRIST University, Pune</a:t>
            </a: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| 2024 – 2026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612338" y="7009686"/>
            <a:ext cx="6489502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Machine Learning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12338" y="7350919"/>
            <a:ext cx="6489502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Big Data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12338" y="7692152"/>
            <a:ext cx="6489502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Power BI, Tableau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612338" y="8033385"/>
            <a:ext cx="6489502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Python, R</a:t>
            </a:r>
            <a:endParaRPr lang="en-US" sz="13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180" y="1487091"/>
            <a:ext cx="6489502" cy="4440079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536180" y="6123980"/>
            <a:ext cx="4430554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Bachelor of Science (Computer Science)</a:t>
            </a:r>
            <a:endParaRPr lang="en-US" sz="1700" dirty="0"/>
          </a:p>
        </p:txBody>
      </p:sp>
      <p:sp>
        <p:nvSpPr>
          <p:cNvPr id="12" name="Text 8"/>
          <p:cNvSpPr/>
          <p:nvPr/>
        </p:nvSpPr>
        <p:spPr>
          <a:xfrm>
            <a:off x="7536180" y="6572250"/>
            <a:ext cx="6489502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Guru Jambheshwar University, Hisar</a:t>
            </a: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| 2019 – 2023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7536180" y="7009686"/>
            <a:ext cx="6489502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Data Structures</a:t>
            </a:r>
            <a:endParaRPr lang="en-US" sz="1350" dirty="0"/>
          </a:p>
        </p:txBody>
      </p:sp>
      <p:sp>
        <p:nvSpPr>
          <p:cNvPr id="14" name="Text 10"/>
          <p:cNvSpPr/>
          <p:nvPr/>
        </p:nvSpPr>
        <p:spPr>
          <a:xfrm>
            <a:off x="7536180" y="7350919"/>
            <a:ext cx="6489502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Web Development</a:t>
            </a:r>
            <a:endParaRPr lang="en-US" sz="1350" dirty="0"/>
          </a:p>
        </p:txBody>
      </p:sp>
      <p:sp>
        <p:nvSpPr>
          <p:cNvPr id="15" name="Text 11"/>
          <p:cNvSpPr/>
          <p:nvPr/>
        </p:nvSpPr>
        <p:spPr>
          <a:xfrm>
            <a:off x="7536180" y="7692152"/>
            <a:ext cx="6489502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Probability, Statistics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925" y="578168"/>
            <a:ext cx="5256848" cy="656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Technical Skills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5925" y="1655683"/>
            <a:ext cx="473035" cy="473035"/>
          </a:xfrm>
          <a:prstGeom prst="roundRect">
            <a:avLst>
              <a:gd name="adj" fmla="val 4000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85" y="1695033"/>
            <a:ext cx="315397" cy="39421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19225" y="1727954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Languages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419225" y="2182654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Python, R, Java, JavaScript, HTML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35925" y="2939534"/>
            <a:ext cx="473035" cy="473035"/>
          </a:xfrm>
          <a:prstGeom prst="roundRect">
            <a:avLst>
              <a:gd name="adj" fmla="val 4000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685" y="2978884"/>
            <a:ext cx="315397" cy="39421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419225" y="3011805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Libraries &amp; Tools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1419225" y="3466505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NumPy, Pandas, TensorFlow, Scikit-Learn, Django</a:t>
            </a:r>
            <a:endParaRPr lang="en-US" sz="1650" dirty="0"/>
          </a:p>
        </p:txBody>
      </p:sp>
      <p:sp>
        <p:nvSpPr>
          <p:cNvPr id="11" name="Shape 7"/>
          <p:cNvSpPr/>
          <p:nvPr/>
        </p:nvSpPr>
        <p:spPr>
          <a:xfrm>
            <a:off x="735925" y="4223385"/>
            <a:ext cx="473035" cy="473035"/>
          </a:xfrm>
          <a:prstGeom prst="roundRect">
            <a:avLst>
              <a:gd name="adj" fmla="val 4000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685" y="4262735"/>
            <a:ext cx="315397" cy="39421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419225" y="4295656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 Tools</a:t>
            </a:r>
            <a:endParaRPr lang="en-US" sz="2050" dirty="0"/>
          </a:p>
        </p:txBody>
      </p:sp>
      <p:sp>
        <p:nvSpPr>
          <p:cNvPr id="14" name="Text 9"/>
          <p:cNvSpPr/>
          <p:nvPr/>
        </p:nvSpPr>
        <p:spPr>
          <a:xfrm>
            <a:off x="1419225" y="4750356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Power BI, Excel, SQL, Snowflake</a:t>
            </a:r>
            <a:endParaRPr lang="en-US" sz="1650" dirty="0"/>
          </a:p>
        </p:txBody>
      </p:sp>
      <p:sp>
        <p:nvSpPr>
          <p:cNvPr id="15" name="Shape 10"/>
          <p:cNvSpPr/>
          <p:nvPr/>
        </p:nvSpPr>
        <p:spPr>
          <a:xfrm>
            <a:off x="735925" y="5507236"/>
            <a:ext cx="473035" cy="473035"/>
          </a:xfrm>
          <a:prstGeom prst="roundRect">
            <a:avLst>
              <a:gd name="adj" fmla="val 4000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685" y="5546586"/>
            <a:ext cx="315397" cy="39421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419225" y="5579507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Core Concepts</a:t>
            </a:r>
            <a:endParaRPr lang="en-US" sz="2050" dirty="0"/>
          </a:p>
        </p:txBody>
      </p:sp>
      <p:sp>
        <p:nvSpPr>
          <p:cNvPr id="18" name="Text 12"/>
          <p:cNvSpPr/>
          <p:nvPr/>
        </p:nvSpPr>
        <p:spPr>
          <a:xfrm>
            <a:off x="1419225" y="6034207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Data Cleaning, EDA, Statistical Analysis, ML</a:t>
            </a:r>
            <a:endParaRPr lang="en-US" sz="1650" dirty="0"/>
          </a:p>
        </p:txBody>
      </p:sp>
      <p:sp>
        <p:nvSpPr>
          <p:cNvPr id="19" name="Shape 13"/>
          <p:cNvSpPr/>
          <p:nvPr/>
        </p:nvSpPr>
        <p:spPr>
          <a:xfrm>
            <a:off x="735925" y="6791087"/>
            <a:ext cx="473035" cy="473035"/>
          </a:xfrm>
          <a:prstGeom prst="roundRect">
            <a:avLst>
              <a:gd name="adj" fmla="val 4000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685" y="6830437"/>
            <a:ext cx="315397" cy="394216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419225" y="6863358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Platforms</a:t>
            </a:r>
            <a:endParaRPr lang="en-US" sz="2050" dirty="0"/>
          </a:p>
        </p:txBody>
      </p:sp>
      <p:sp>
        <p:nvSpPr>
          <p:cNvPr id="22" name="Text 15"/>
          <p:cNvSpPr/>
          <p:nvPr/>
        </p:nvSpPr>
        <p:spPr>
          <a:xfrm>
            <a:off x="1419225" y="7318058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Git and GitHub, Jupyter, VS Code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625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300" y="2977872"/>
            <a:ext cx="7548086" cy="610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Certifications &amp; Achievements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00" y="3880842"/>
            <a:ext cx="6631900" cy="78093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78443" y="4856917"/>
            <a:ext cx="2440662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 Visualisation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878443" y="5278993"/>
            <a:ext cx="6241613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Tata Group Forage (04/2025)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3880842"/>
            <a:ext cx="6631900" cy="78093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10343" y="4856917"/>
            <a:ext cx="3210044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 Analyst Certification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510343" y="5278993"/>
            <a:ext cx="6241613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LearnTube by Cara (03/2025)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300" y="5786557"/>
            <a:ext cx="6631900" cy="78093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78443" y="6762631"/>
            <a:ext cx="2623066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Snowflake Workshop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878443" y="7184708"/>
            <a:ext cx="6241613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Christ University (01/2025)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5786557"/>
            <a:ext cx="6631900" cy="78093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10343" y="6762631"/>
            <a:ext cx="2440662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Hackverse 2024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7510343" y="7184708"/>
            <a:ext cx="6241613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Data Science Hackathon (11/2024)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881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Key Projects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34571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Superstore Sampling Analysis (R)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7004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Demonstrated CLT &amp; sampling theory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59762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Student Placement Dashboard (Power BI)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695236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Internship trends, CGPA, salary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2928" y="3234571"/>
            <a:ext cx="37272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BI Storytelling Dashboard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32928" y="3815715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Executive views (CMO, CEO), customer insights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4768334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Global Hygiene Access (Power BI)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32928" y="570380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SDG-focused, cross-country analysis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2067" y="3234571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Global Housing Affordability (Python)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72067" y="417004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ML-based city affordability analysis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616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Volunteer Work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3010614"/>
            <a:ext cx="30480" cy="3257193"/>
          </a:xfrm>
          <a:prstGeom prst="roundRect">
            <a:avLst>
              <a:gd name="adj" fmla="val 669768"/>
            </a:avLst>
          </a:prstGeom>
          <a:solidFill>
            <a:srgbClr val="B7D5CA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3250525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B7D5CA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301061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78860" y="305312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183011" y="3088481"/>
            <a:ext cx="50267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National Social Organisation (NSO)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83011" y="3578900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2022 – Present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183011" y="4077891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Organized awareness campaigns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183011" y="4520089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Contributed to community health &amp; education initiatives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1273612" y="5576530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B7D5CA"/>
          </a:solidFill>
          <a:ln/>
        </p:spPr>
      </p:sp>
      <p:sp>
        <p:nvSpPr>
          <p:cNvPr id="13" name="Shape 10"/>
          <p:cNvSpPr/>
          <p:nvPr/>
        </p:nvSpPr>
        <p:spPr>
          <a:xfrm>
            <a:off x="793790" y="5336619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78860" y="537912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2183011" y="54144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Community Impact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2183011" y="5904905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Making a difference through dedicated service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90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8397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📧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Email: </a:t>
            </a:r>
            <a:r>
              <a:rPr lang="en-US" sz="1750" u="sng" dirty="0">
                <a:solidFill>
                  <a:srgbClr val="006747"/>
                </a:solidFill>
                <a:latin typeface="Geist" pitchFamily="34" charset="0"/>
                <a:ea typeface="Geist" pitchFamily="34" charset="-122"/>
                <a:cs typeface="Geist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rv1249367@gmail.com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📱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Phone: +91 9817498116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0758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💼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Let’s connect and collaborate!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331</Words>
  <Application>Microsoft Office PowerPoint</Application>
  <PresentationFormat>Custom</PresentationFormat>
  <Paragraphs>80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Noto Serif SC Bold</vt:lpstr>
      <vt:lpstr>Calibri</vt:lpstr>
      <vt:lpstr>Geist Bold</vt:lpstr>
      <vt:lpstr>Geist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LSS</dc:creator>
  <cp:lastModifiedBy>LSS</cp:lastModifiedBy>
  <cp:revision>2</cp:revision>
  <dcterms:created xsi:type="dcterms:W3CDTF">2025-06-25T08:44:31Z</dcterms:created>
  <dcterms:modified xsi:type="dcterms:W3CDTF">2025-06-25T08:46:58Z</dcterms:modified>
</cp:coreProperties>
</file>